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96" r:id="rId7"/>
    <p:sldId id="297" r:id="rId8"/>
    <p:sldId id="262" r:id="rId9"/>
    <p:sldId id="29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9" r:id="rId20"/>
    <p:sldId id="272" r:id="rId21"/>
    <p:sldId id="273" r:id="rId22"/>
    <p:sldId id="274" r:id="rId23"/>
    <p:sldId id="275" r:id="rId24"/>
    <p:sldId id="276" r:id="rId25"/>
    <p:sldId id="301" r:id="rId26"/>
    <p:sldId id="302" r:id="rId27"/>
    <p:sldId id="303" r:id="rId28"/>
    <p:sldId id="277" r:id="rId29"/>
    <p:sldId id="278" r:id="rId30"/>
    <p:sldId id="280" r:id="rId31"/>
    <p:sldId id="281" r:id="rId32"/>
    <p:sldId id="282" r:id="rId33"/>
    <p:sldId id="283" r:id="rId34"/>
    <p:sldId id="300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ssandroS94/corso_21122022/tree/main/Day%2010/code/ThymeleafProjec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17A93D-B70C-3817-034B-40C72B28E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Springboot</a:t>
            </a:r>
            <a:r>
              <a:rPr lang="it-IT" dirty="0"/>
              <a:t> Data </a:t>
            </a:r>
            <a:r>
              <a:rPr lang="it-IT" dirty="0" err="1"/>
              <a:t>Thymeleaf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99772C-84FC-955B-2D82-2C1F56CB8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Template </a:t>
            </a:r>
            <a:r>
              <a:rPr lang="it-IT" dirty="0" err="1"/>
              <a:t>engine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0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1228D5D2-DD44-A509-249D-31AAE446B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1FFF80F-F614-D736-89DA-4763E6A5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471F0D9-2A9B-4A0D-4382-4F3420D89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20E22E9A-F8B4-3724-A937-93C7F3048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0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E0535937-D252-C75F-2F0A-B9E6022C6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8D4E87D5-1696-2D9B-1013-0A25D86A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 multimediale, software, Software per la grafica&#10;&#10;Descrizione generata automaticamente">
            <a:extLst>
              <a:ext uri="{FF2B5EF4-FFF2-40B4-BE49-F238E27FC236}">
                <a16:creationId xmlns:a16="http://schemas.microsoft.com/office/drawing/2014/main" id="{2AAC8209-0439-08BD-1D83-2C1F2BECF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9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528B1668-305A-4850-90F6-E525D8E3A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4DF60ADE-E21E-290F-B688-5EC1A6CB3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Immagine 6" descr="Immagine che contiene Software multimediale, software, Software per la grafica, testo&#10;&#10;Descrizione generata automaticamente">
            <a:extLst>
              <a:ext uri="{FF2B5EF4-FFF2-40B4-BE49-F238E27FC236}">
                <a16:creationId xmlns:a16="http://schemas.microsoft.com/office/drawing/2014/main" id="{13B4EE5C-2165-0E31-E1BB-26139DD6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9178BE9-53D8-441A-8691-0ED3B464B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32B8D6A-05B4-E482-38A8-9FA79EC0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2" y="643466"/>
            <a:ext cx="6773336" cy="55710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F3C85B-95A3-22A4-AF6D-C5CA619F4AEC}"/>
              </a:ext>
            </a:extLst>
          </p:cNvPr>
          <p:cNvSpPr/>
          <p:nvPr/>
        </p:nvSpPr>
        <p:spPr>
          <a:xfrm>
            <a:off x="8327773" y="5362027"/>
            <a:ext cx="659127" cy="29656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37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7B5ED404-F761-0693-1348-01FD350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3B2AC3E-9F6D-97C9-A132-334F620AD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 multimediale, software, Software per la grafica, testo&#10;&#10;Descrizione generata automaticamente">
            <a:extLst>
              <a:ext uri="{FF2B5EF4-FFF2-40B4-BE49-F238E27FC236}">
                <a16:creationId xmlns:a16="http://schemas.microsoft.com/office/drawing/2014/main" id="{AB2D7F6F-AF48-8E26-F22E-1C4284010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2" b="2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6047D203-538C-0A40-2EED-35152C4F5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 multimediale, software, testo&#10;&#10;Descrizione generata automaticamente">
            <a:extLst>
              <a:ext uri="{FF2B5EF4-FFF2-40B4-BE49-F238E27FC236}">
                <a16:creationId xmlns:a16="http://schemas.microsoft.com/office/drawing/2014/main" id="{3068D40F-A972-9B59-CCCC-821D0632F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13EC6FEA-3E21-9D70-175C-AA8B7741B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4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97E56CD-3C0B-7D1D-A7AD-95E05FEC1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FAB8004F-48FA-CB18-132E-33A6B558B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E6B90EF-B97B-F075-24DB-964300AE5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BB8BEE6F-072E-618F-C87E-82A4AA0A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9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01E6ED8-595E-D6AA-EBBF-9C7F7C28D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82" b="161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84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774E5EDB-4F1F-BE02-7837-127CC47A5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48A3473-AA3A-4057-D53F-C9D5B5CA1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3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chermata&#10;&#10;Descrizione generata automaticamente">
            <a:extLst>
              <a:ext uri="{FF2B5EF4-FFF2-40B4-BE49-F238E27FC236}">
                <a16:creationId xmlns:a16="http://schemas.microsoft.com/office/drawing/2014/main" id="{DDA9FE98-EBA0-82FE-0B8E-0B0011181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41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testo, Software multimediale, schermata&#10;&#10;Descrizione generata automaticamente">
            <a:extLst>
              <a:ext uri="{FF2B5EF4-FFF2-40B4-BE49-F238E27FC236}">
                <a16:creationId xmlns:a16="http://schemas.microsoft.com/office/drawing/2014/main" id="{A7F47135-8869-D50D-7D33-67BEBA9E8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5F402-EC7C-F09A-D8C0-B3CF5560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esempi….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EE7CB6-DE4C-599C-9931-923E987E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err="1">
                <a:hlinkClick r:id="rId2"/>
              </a:rPr>
              <a:t>github.com</a:t>
            </a:r>
            <a:r>
              <a:rPr lang="it-IT" dirty="0">
                <a:hlinkClick r:id="rId2"/>
              </a:rPr>
              <a:t>/AlessandroS94/corso_21122022/</a:t>
            </a:r>
            <a:r>
              <a:rPr lang="it-IT" dirty="0" err="1">
                <a:hlinkClick r:id="rId2"/>
              </a:rPr>
              <a:t>tree</a:t>
            </a:r>
            <a:r>
              <a:rPr lang="it-IT" dirty="0">
                <a:hlinkClick r:id="rId2"/>
              </a:rPr>
              <a:t>/</a:t>
            </a:r>
            <a:r>
              <a:rPr lang="it-IT" dirty="0" err="1">
                <a:hlinkClick r:id="rId2"/>
              </a:rPr>
              <a:t>main</a:t>
            </a:r>
            <a:r>
              <a:rPr lang="it-IT" dirty="0">
                <a:hlinkClick r:id="rId2"/>
              </a:rPr>
              <a:t>/Day%2010/code/</a:t>
            </a:r>
            <a:r>
              <a:rPr lang="it-IT" dirty="0" err="1">
                <a:hlinkClick r:id="rId2"/>
              </a:rPr>
              <a:t>ThymeleafProject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047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B18EF7-793D-2B21-99FC-E64096F42FA4}"/>
              </a:ext>
            </a:extLst>
          </p:cNvPr>
          <p:cNvSpPr txBox="1"/>
          <p:nvPr/>
        </p:nvSpPr>
        <p:spPr>
          <a:xfrm>
            <a:off x="1269507" y="1020932"/>
            <a:ext cx="1089894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Esercizio:</a:t>
            </a:r>
            <a:br>
              <a:rPr lang="it-IT"/>
            </a:br>
            <a:endParaRPr lang="it-IT" dirty="0"/>
          </a:p>
          <a:p>
            <a:pPr lvl="1"/>
            <a:r>
              <a:rPr lang="it-IT" dirty="0"/>
              <a:t>Crea un nuovo progetto </a:t>
            </a:r>
            <a:r>
              <a:rPr lang="it-IT" dirty="0" err="1"/>
              <a:t>thymeleaf</a:t>
            </a:r>
            <a:r>
              <a:rPr lang="it-IT" dirty="0"/>
              <a:t> con le seguenti caratteristiche: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Crea un membro che avrà le seguenti caratteristiche: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Nome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Cognome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Età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Skill(bonus inserire un </a:t>
            </a:r>
            <a:r>
              <a:rPr lang="it-IT" dirty="0" err="1"/>
              <a:t>enum</a:t>
            </a:r>
            <a:r>
              <a:rPr lang="it-IT" dirty="0"/>
              <a:t> con Developer, customer altrimenti stringa)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creare tutta la struttura </a:t>
            </a:r>
            <a:r>
              <a:rPr lang="it-IT" dirty="0" err="1"/>
              <a:t>crud</a:t>
            </a:r>
            <a:r>
              <a:rPr lang="it-IT" dirty="0"/>
              <a:t> per la gestione dei team di persone.</a:t>
            </a:r>
            <a:br>
              <a:rPr lang="it-IT" dirty="0"/>
            </a:br>
            <a:r>
              <a:rPr lang="it-IT" dirty="0"/>
              <a:t>I gruppi saranno caratterizzati da nome e descrizione e data di creazione.</a:t>
            </a:r>
            <a:br>
              <a:rPr lang="it-IT" dirty="0"/>
            </a:br>
            <a:r>
              <a:rPr lang="it-IT" dirty="0"/>
              <a:t>I gruppi non hanno membri in comune.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Personalizzare la grafica utilizzando Bootstrap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BONUS: Creare una pagina per aggiungere persone al gruppo eliminando dalla</a:t>
            </a:r>
            <a:br>
              <a:rPr lang="it-IT" dirty="0"/>
            </a:br>
            <a:r>
              <a:rPr lang="it-IT" dirty="0"/>
              <a:t>dalla lista visualizzata le persone già assegnate.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BONUS: gestione delle eccezioni e utilizzo delle </a:t>
            </a:r>
            <a:r>
              <a:rPr lang="it-IT" dirty="0" err="1"/>
              <a:t>Facade</a:t>
            </a:r>
            <a:r>
              <a:rPr lang="it-IT" dirty="0"/>
              <a:t> Design Pattern e The Decorator Pattern </a:t>
            </a:r>
          </a:p>
          <a:p>
            <a:pPr lvl="1"/>
            <a:br>
              <a:rPr lang="it-IT" dirty="0"/>
            </a:br>
            <a:br>
              <a:rPr lang="it-IT" dirty="0"/>
            </a:b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84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178BE9-53D8-441A-8691-0ED3B464B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42B7322A-E3A9-69DA-A540-FCB96A58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7" y="-253856"/>
            <a:ext cx="9761837" cy="768744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4461D6E-6CDD-D412-AA0A-358C0749FE62}"/>
              </a:ext>
            </a:extLst>
          </p:cNvPr>
          <p:cNvSpPr/>
          <p:nvPr/>
        </p:nvSpPr>
        <p:spPr>
          <a:xfrm>
            <a:off x="9709365" y="6445392"/>
            <a:ext cx="659127" cy="29656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1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BF9D3BD-7998-19DF-7A44-50E3A075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E1C1F24-E0A4-2C34-099E-62FC63B8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1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BF9D3BD-7998-19DF-7A44-50E3A075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12645F1-CEB5-847D-2AE6-F3B8A85B8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BF9D3BD-7998-19DF-7A44-50E3A075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0730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1016</TotalTime>
  <Words>148</Words>
  <Application>Microsoft Macintosh PowerPoint</Application>
  <PresentationFormat>Widescreen</PresentationFormat>
  <Paragraphs>16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Wingdings 3</vt:lpstr>
      <vt:lpstr>Sfaccettatura</vt:lpstr>
      <vt:lpstr>Springboot Data Thymeleaf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Altri esempi….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Springboot Data Thymeleaf</dc:title>
  <dc:creator>Alessandro Sallese</dc:creator>
  <cp:lastModifiedBy>Alessandro Sallese</cp:lastModifiedBy>
  <cp:revision>1</cp:revision>
  <dcterms:created xsi:type="dcterms:W3CDTF">2023-08-08T22:48:41Z</dcterms:created>
  <dcterms:modified xsi:type="dcterms:W3CDTF">2023-08-09T15:45:32Z</dcterms:modified>
</cp:coreProperties>
</file>